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7" autoAdjust="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2E3831B-E082-4B71-BD83-966BDD32DF09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7E0CE3D-BF81-4DC8-AF61-DB1304FA7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ileystudentwiki.wikispaces.com/" TargetMode="External"/><Relationship Id="rId2" Type="http://schemas.openxmlformats.org/officeDocument/2006/relationships/hyperlink" Target="http://msross3rdgradeclass.wikispac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msross3rdgradeclass.wikispaces.com/Class+Schedul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msross3rdgradeclass.wikispaces.com/Curriculum-+Writing" TargetMode="External"/><Relationship Id="rId7" Type="http://schemas.openxmlformats.org/officeDocument/2006/relationships/hyperlink" Target="http://msross3rdgradeclass.wikispaces.com/Curriculum-+Technology" TargetMode="External"/><Relationship Id="rId2" Type="http://schemas.openxmlformats.org/officeDocument/2006/relationships/hyperlink" Target="http://msross3rdgradeclass.wikispaces.com/Curriculum-+Readi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sross3rdgradeclass.wikispaces.com/Curriculum-+Science" TargetMode="External"/><Relationship Id="rId5" Type="http://schemas.openxmlformats.org/officeDocument/2006/relationships/hyperlink" Target="http://msross3rdgradeclass.wikispaces.com/Curriculum-+Social+Studies" TargetMode="External"/><Relationship Id="rId4" Type="http://schemas.openxmlformats.org/officeDocument/2006/relationships/hyperlink" Target="http://msross3rdgradeclass.wikispaces.com/Curriculum-+Math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try.surveymonkey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oodl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0" y="776288"/>
            <a:ext cx="2888456" cy="1470025"/>
          </a:xfrm>
        </p:spPr>
        <p:txBody>
          <a:bodyPr/>
          <a:lstStyle/>
          <a:p>
            <a:r>
              <a:rPr lang="en-US" dirty="0" smtClean="0"/>
              <a:t>Open House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200400"/>
            <a:ext cx="8062912" cy="1752600"/>
          </a:xfrm>
        </p:spPr>
        <p:txBody>
          <a:bodyPr/>
          <a:lstStyle/>
          <a:p>
            <a:r>
              <a:rPr lang="en-US" dirty="0" smtClean="0"/>
              <a:t>Gretchen Ross</a:t>
            </a:r>
          </a:p>
          <a:p>
            <a:r>
              <a:rPr lang="en-US" dirty="0" smtClean="0"/>
              <a:t>Third Grade</a:t>
            </a:r>
          </a:p>
          <a:p>
            <a:r>
              <a:rPr lang="en-US" dirty="0" smtClean="0"/>
              <a:t>2011-2012</a:t>
            </a:r>
            <a:endParaRPr lang="en-US" dirty="0"/>
          </a:p>
        </p:txBody>
      </p:sp>
      <p:pic>
        <p:nvPicPr>
          <p:cNvPr id="4" name="Picture 3" descr="Third-Gradeword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57200"/>
            <a:ext cx="5486400" cy="5486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399032"/>
          </a:xfrm>
        </p:spPr>
        <p:txBody>
          <a:bodyPr/>
          <a:lstStyle/>
          <a:p>
            <a:r>
              <a:rPr lang="en-US" dirty="0" smtClean="0"/>
              <a:t>Communication and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http://msross3rdgradeclass.wikispaces.com/</a:t>
            </a:r>
            <a:endParaRPr lang="en-US" dirty="0" smtClean="0"/>
          </a:p>
          <a:p>
            <a:r>
              <a:rPr lang="en-US" b="1" dirty="0" smtClean="0"/>
              <a:t>Newsletters</a:t>
            </a:r>
            <a:r>
              <a:rPr lang="en-US" dirty="0" smtClean="0"/>
              <a:t>- on wiki and emailed every Monday or Tuesday</a:t>
            </a:r>
          </a:p>
          <a:p>
            <a:r>
              <a:rPr lang="en-US" b="1" dirty="0" smtClean="0"/>
              <a:t>Homework</a:t>
            </a:r>
            <a:r>
              <a:rPr lang="en-US" dirty="0" smtClean="0"/>
              <a:t>- on wiki and in Daily Folder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sz="1900" b="1" dirty="0" smtClean="0"/>
              <a:t>Reading Log + Reading Reflection  + Choice 1, 2, or 3 Writing/Math</a:t>
            </a:r>
          </a:p>
          <a:p>
            <a:r>
              <a:rPr lang="en-US" b="1" dirty="0" smtClean="0"/>
              <a:t>Monday Folders</a:t>
            </a:r>
            <a:r>
              <a:rPr lang="en-US" dirty="0" smtClean="0"/>
              <a:t>- include important info!</a:t>
            </a:r>
            <a:endParaRPr lang="en-US" b="1" dirty="0" smtClean="0"/>
          </a:p>
          <a:p>
            <a:r>
              <a:rPr lang="en-US" dirty="0" smtClean="0"/>
              <a:t>Website in the works!</a:t>
            </a:r>
          </a:p>
          <a:p>
            <a:r>
              <a:rPr lang="en-US" dirty="0" smtClean="0">
                <a:hlinkClick r:id="rId3"/>
              </a:rPr>
              <a:t>http://wileystudentwiki.wikispaces.com/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animated_teach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381000"/>
            <a:ext cx="1268890" cy="1209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Ms. Ross</a:t>
            </a:r>
          </a:p>
          <a:p>
            <a:r>
              <a:rPr lang="en-US" dirty="0" smtClean="0"/>
              <a:t>Schedule</a:t>
            </a:r>
          </a:p>
          <a:p>
            <a:r>
              <a:rPr lang="en-US" dirty="0" smtClean="0"/>
              <a:t>Curriculum</a:t>
            </a:r>
          </a:p>
          <a:p>
            <a:r>
              <a:rPr lang="en-US" dirty="0" smtClean="0"/>
              <a:t>Daily 5 and CAFE</a:t>
            </a:r>
          </a:p>
          <a:p>
            <a:r>
              <a:rPr lang="en-US" dirty="0" smtClean="0"/>
              <a:t>Behavior Plan</a:t>
            </a:r>
          </a:p>
          <a:p>
            <a:r>
              <a:rPr lang="en-US" dirty="0" smtClean="0"/>
              <a:t>Third Grade PLT</a:t>
            </a:r>
          </a:p>
          <a:p>
            <a:r>
              <a:rPr lang="en-US" dirty="0" smtClean="0"/>
              <a:t>Team Time</a:t>
            </a:r>
          </a:p>
          <a:p>
            <a:r>
              <a:rPr lang="en-US" dirty="0" smtClean="0"/>
              <a:t>Field Trips</a:t>
            </a:r>
          </a:p>
          <a:p>
            <a:r>
              <a:rPr lang="en-US" dirty="0" smtClean="0"/>
              <a:t>Conferences</a:t>
            </a:r>
          </a:p>
          <a:p>
            <a:r>
              <a:rPr lang="en-US" dirty="0" smtClean="0"/>
              <a:t>Communication and Info!</a:t>
            </a:r>
            <a:endParaRPr lang="en-US" dirty="0"/>
          </a:p>
        </p:txBody>
      </p:sp>
      <p:pic>
        <p:nvPicPr>
          <p:cNvPr id="4" name="Picture 3" descr="animated_cloc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6096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http://msross3rdgradeclass.wikispaces.com/Class+Schedule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Electives Start Monday, September 19</a:t>
            </a:r>
            <a:r>
              <a:rPr lang="en-US" baseline="30000" dirty="0" smtClean="0"/>
              <a:t>th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 descr="dailyschedul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304799"/>
            <a:ext cx="1676400" cy="1640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3080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http://msross3rdgradeclass.wikispaces.com/Curriculum-+Reading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http://msross3rdgradeclass.wikispaces.com/Curriculum-+Writing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http://msross3rdgradeclass.wikispaces.com/Curriculum-+Math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http://msross3rdgradeclass.wikispaces.com/Curriculum-+Social+Studies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http://msross3rdgradeclass.wikispaces.com/Curriculum-+</a:t>
            </a:r>
            <a:r>
              <a:rPr lang="en-US" dirty="0" smtClean="0">
                <a:hlinkClick r:id="rId6"/>
              </a:rPr>
              <a:t>Science</a:t>
            </a:r>
            <a:endParaRPr lang="en-US" dirty="0" smtClean="0"/>
          </a:p>
          <a:p>
            <a:r>
              <a:rPr lang="en-US" smtClean="0">
                <a:hlinkClick r:id="rId7"/>
              </a:rPr>
              <a:t>http://msross3rdgradeclass.wikispaces.com/Curriculum-</a:t>
            </a:r>
            <a:r>
              <a:rPr lang="en-US" smtClean="0">
                <a:hlinkClick r:id="rId7"/>
              </a:rPr>
              <a:t>+</a:t>
            </a:r>
            <a:r>
              <a:rPr lang="en-US" smtClean="0">
                <a:hlinkClick r:id="rId7"/>
              </a:rPr>
              <a:t>Technology</a:t>
            </a:r>
            <a:endParaRPr lang="en-US" smtClean="0"/>
          </a:p>
          <a:p>
            <a:endParaRPr lang="en-US" dirty="0" smtClean="0"/>
          </a:p>
        </p:txBody>
      </p:sp>
      <p:pic>
        <p:nvPicPr>
          <p:cNvPr id="4" name="Picture 3" descr="readboo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19600" y="228600"/>
            <a:ext cx="115551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Daily PBIS Report</a:t>
            </a:r>
          </a:p>
          <a:p>
            <a:r>
              <a:rPr lang="en-US" dirty="0" smtClean="0"/>
              <a:t>One sticker a day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The Wiley Way</a:t>
            </a:r>
            <a:r>
              <a:rPr lang="en-US" dirty="0" smtClean="0"/>
              <a:t>:</a:t>
            </a:r>
          </a:p>
          <a:p>
            <a:r>
              <a:rPr lang="en-US" dirty="0" smtClean="0"/>
              <a:t>Respect Yourself</a:t>
            </a:r>
          </a:p>
          <a:p>
            <a:r>
              <a:rPr lang="en-US" dirty="0" smtClean="0"/>
              <a:t>Respect Others</a:t>
            </a:r>
          </a:p>
          <a:p>
            <a:r>
              <a:rPr lang="en-US" dirty="0" smtClean="0"/>
              <a:t>Respect Your School</a:t>
            </a:r>
          </a:p>
          <a:p>
            <a:endParaRPr lang="en-US" dirty="0" smtClean="0"/>
          </a:p>
        </p:txBody>
      </p:sp>
      <p:pic>
        <p:nvPicPr>
          <p:cNvPr id="4" name="Picture 3" descr="animated_chicke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457200"/>
            <a:ext cx="2857500" cy="2724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Grade PLT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Third Grade Teachers </a:t>
            </a:r>
          </a:p>
          <a:p>
            <a:r>
              <a:rPr lang="en-US" dirty="0" smtClean="0"/>
              <a:t>Meet every Tuesday to review pre and post assessment data</a:t>
            </a:r>
          </a:p>
          <a:p>
            <a:r>
              <a:rPr lang="en-US" dirty="0" smtClean="0"/>
              <a:t>Share resources and ideas</a:t>
            </a:r>
          </a:p>
          <a:p>
            <a:r>
              <a:rPr lang="en-US" dirty="0" smtClean="0"/>
              <a:t>We decide on the essential objectives in each curriculum area.</a:t>
            </a:r>
          </a:p>
          <a:p>
            <a:r>
              <a:rPr lang="en-US" dirty="0" smtClean="0"/>
              <a:t>Create and plan Team Time group to support students’ needs for mastering objectives.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eacher_animate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609600"/>
            <a:ext cx="101917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Begins October 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r>
              <a:rPr lang="en-US" dirty="0" smtClean="0"/>
              <a:t>Grouped by pre and post assessment performance</a:t>
            </a:r>
          </a:p>
          <a:p>
            <a:r>
              <a:rPr lang="en-US" dirty="0" smtClean="0"/>
              <a:t>Math 4th period Fridays</a:t>
            </a:r>
          </a:p>
          <a:p>
            <a:r>
              <a:rPr lang="en-US" dirty="0" smtClean="0"/>
              <a:t>Reading/Writing 4</a:t>
            </a:r>
            <a:r>
              <a:rPr lang="en-US" baseline="30000" dirty="0" smtClean="0"/>
              <a:t>th</a:t>
            </a:r>
            <a:r>
              <a:rPr lang="en-US" dirty="0" smtClean="0"/>
              <a:t> period Tues/Thurs</a:t>
            </a:r>
            <a:endParaRPr lang="en-US" dirty="0"/>
          </a:p>
        </p:txBody>
      </p:sp>
      <p:pic>
        <p:nvPicPr>
          <p:cNvPr id="4" name="Picture 3" descr="handrais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457200"/>
            <a:ext cx="2133600" cy="1255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Trips and Special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(TENTATIVE.. Pending approval and grants)</a:t>
            </a:r>
          </a:p>
          <a:p>
            <a:r>
              <a:rPr lang="en-US" dirty="0" smtClean="0"/>
              <a:t>Readers Theatre Spring</a:t>
            </a:r>
          </a:p>
          <a:p>
            <a:r>
              <a:rPr lang="en-US" dirty="0" smtClean="0"/>
              <a:t>Poe Health Center</a:t>
            </a:r>
          </a:p>
          <a:p>
            <a:r>
              <a:rPr lang="en-US" dirty="0" smtClean="0"/>
              <a:t>Planetarium</a:t>
            </a:r>
          </a:p>
          <a:p>
            <a:r>
              <a:rPr lang="en-US" dirty="0" smtClean="0"/>
              <a:t>Landfill Tour</a:t>
            </a:r>
          </a:p>
          <a:p>
            <a:r>
              <a:rPr lang="en-US" dirty="0" smtClean="0"/>
              <a:t>Local Authors </a:t>
            </a:r>
          </a:p>
          <a:p>
            <a:r>
              <a:rPr lang="en-US" dirty="0" smtClean="0"/>
              <a:t>Oakwood Historic Park</a:t>
            </a:r>
          </a:p>
          <a:p>
            <a:endParaRPr lang="en-US" dirty="0" smtClean="0"/>
          </a:p>
        </p:txBody>
      </p:sp>
      <p:pic>
        <p:nvPicPr>
          <p:cNvPr id="4" name="Picture 3" descr="school2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3352800"/>
            <a:ext cx="2685585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 Monkey</a:t>
            </a:r>
          </a:p>
          <a:p>
            <a:r>
              <a:rPr lang="en-US" dirty="0" smtClean="0"/>
              <a:t>Doodle sign-up</a:t>
            </a:r>
          </a:p>
          <a:p>
            <a:endParaRPr lang="en-US" dirty="0"/>
          </a:p>
        </p:txBody>
      </p:sp>
      <p:pic>
        <p:nvPicPr>
          <p:cNvPr id="2050" name="Picture 2" descr="Survey Monkey">
            <a:hlinkClick r:id="rId2" tooltip="Survey Monke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267200"/>
            <a:ext cx="5200650" cy="685800"/>
          </a:xfrm>
          <a:prstGeom prst="rect">
            <a:avLst/>
          </a:prstGeom>
          <a:noFill/>
        </p:spPr>
      </p:pic>
      <p:pic>
        <p:nvPicPr>
          <p:cNvPr id="2052" name="Picture 4" descr="Dood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5410200"/>
            <a:ext cx="3888098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759</TotalTime>
  <Words>245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Open House</vt:lpstr>
      <vt:lpstr>Agenda</vt:lpstr>
      <vt:lpstr>Schedule</vt:lpstr>
      <vt:lpstr>Curriculum</vt:lpstr>
      <vt:lpstr>Behavior Plan</vt:lpstr>
      <vt:lpstr>Third Grade PLT</vt:lpstr>
      <vt:lpstr>Team Time </vt:lpstr>
      <vt:lpstr>Field Trips and Special Events</vt:lpstr>
      <vt:lpstr>Conferences</vt:lpstr>
      <vt:lpstr>Communication and Info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House</dc:title>
  <dc:creator>Wake County Public Schools</dc:creator>
  <cp:lastModifiedBy>WCPSS</cp:lastModifiedBy>
  <cp:revision>85</cp:revision>
  <dcterms:created xsi:type="dcterms:W3CDTF">2010-09-15T23:49:11Z</dcterms:created>
  <dcterms:modified xsi:type="dcterms:W3CDTF">2011-09-15T16:06:35Z</dcterms:modified>
</cp:coreProperties>
</file>